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253262-E83A-E784-7F87-21F64E5C2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1E0CF9-45D8-F941-47C4-FC9C9F0C08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3F998A-22CB-67D4-248F-EA43D98B5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695D52-1E49-1609-C8C3-90C2BA492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8B48F1-F399-91DE-8288-506F9887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369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55E65D-A82B-769D-F43C-EBC50A768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52C0A8F-3320-F2E4-27FE-51D4618ECC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118630-45BD-1BE2-5F60-A9B7FB058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100B41-DE9F-C55D-EBE6-8960049B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F5820A-07F5-D585-73E9-F7D8A7044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950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6E95F36-D859-1274-9534-4675755875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8D59DCC-6D31-7DF9-9C00-37402808A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6B01A7-F6A4-BF18-E085-7C79E5804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769171-8998-0910-130F-4B4449A52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6C65CB-AEE0-127A-D44D-2B67E7E78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0281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FDD7A-BA7B-536A-70F2-6545C9FDF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CA5BBC-3D56-67DE-CFB9-93E722F34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AE6FFB-A08B-3452-F2BD-14C6A81D9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308B13-2D02-211B-B239-3E6E46C1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EED4D4-F3D3-DBDF-3D42-7B2AF4546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9642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B06D5E-36C4-6AB7-7115-CF3B8FDC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A9C6CA-4050-D222-7951-8748575EA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D0B336-5C24-47B6-E481-0D702CDE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B416A5-98A4-23BB-DEB4-140AA18C1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15A7DF-B3F7-8F5F-4625-19CB41655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578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89FC72-031E-BF62-D1E6-7663FD0C3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4B84A1-3285-A62E-727D-0E72BA260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60432F-2277-DD68-B055-1F841F985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2051C1-ADDA-BD11-80C5-A8DE2239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4883271-C04F-3B07-29F2-44C4E3290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CDCA28-1862-206A-A5A2-609417F66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325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8FA23-8900-F7D7-64FA-62183FE96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D444D0-3722-55B5-196C-4D749BE97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4019538-B43D-6328-67A5-DA65FB9A9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67A6720-3379-01DF-608E-3DD664F2E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CF5054D-2640-53E0-33E4-602E8FD3F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2D60849-2544-8CE3-3F17-8001169B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51BF646-8A41-783F-33F5-E9B704A98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EB5DEC3-B7E2-9B45-6480-02204770B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51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B7C0F-7722-47F8-E086-154A7E1ED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E7A2740-A56C-C118-B42B-0838075CF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21BED8D-C82B-AEDE-4DB8-446D6238E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A649CAB-77D1-0706-8AC5-B2CAAC4A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362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A19E437-5915-945A-4027-0FC17805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B33E938-81E0-6DFA-13B0-567DDC192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9109A49-E1E7-2C74-1137-5789DF36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306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81D6B-00A9-8882-2510-36D5B466D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8315A1-305C-8E6E-9AAE-DAEBA9907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E4BA30-F33E-90CD-EE57-6AFDE61E1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1520CA-7F11-61FB-9504-57BE3FFB5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9FEF95-9E7E-C999-B8D3-4B74BCB8E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B29E354-A9F8-A558-C596-0C8F535FE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1125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4F24E7-68BC-235A-8450-40F3B76C4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399E8DE-94D7-4A1F-349C-95B9417E96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3C8307-2D86-DF36-1A3D-30D169A67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672854-B5B2-1E2D-9A09-BBA448115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9C2FF23-EA6B-F928-267B-678D8833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C23A760-8CF3-E2F0-F81D-6349C0EC7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205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BFB0527-86DD-35F4-1991-D2EA4848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53C867-6512-151B-56CC-10AC5F34D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5A59FB-B4FD-0648-99D7-617F7022B1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C6C4B-52C4-45F6-BC04-CF405249243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8B5E75-D41E-E46F-B16E-C806CCA0B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707AD9-EC27-04DF-EA24-1157C8B188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08304-B9B8-4A47-97AA-093B215BBC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787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F71607A-4CC4-AFD1-DA67-C4DA236C0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811" y="1160733"/>
            <a:ext cx="5444300" cy="35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53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Oeder, Sarah</dc:creator>
  <cp:lastModifiedBy>Oeder, Sarah</cp:lastModifiedBy>
  <cp:revision>1</cp:revision>
  <dcterms:created xsi:type="dcterms:W3CDTF">2026-08-20T08:50:00Z</dcterms:created>
  <dcterms:modified xsi:type="dcterms:W3CDTF">2026-08-20T08:50:12Z</dcterms:modified>
</cp:coreProperties>
</file>